
<file path=[Content_Types].xml><?xml version="1.0" encoding="utf-8"?>
<Types xmlns="http://schemas.openxmlformats.org/package/2006/content-types">
  <Default Extension="gif" ContentType="image/gif"/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5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0129A-AF2B-41CF-A3FA-1A881AD70E24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B855C8-C6C5-4405-9B97-EB1781D920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098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17432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BC40E-B453-2E12-073E-B13FDC7C1B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0E2C6F-9464-758D-9B2C-FF91E230EB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7A4689-E2A5-DFEB-5F5D-2CD9327B0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CCD8A-7EFD-6B35-9E02-40561A817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8E666-1EC7-FEE3-3689-0B5A5934E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42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4C925-8E87-5658-4A79-87EB30622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F0B21-F417-2504-E412-F28931E678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D2BAE-E5C5-8D2F-437A-5C914899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481EC-57B0-B3D5-CB4B-4B51ADD2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2D2A7-5D72-3558-D5BF-6CBC7F6DD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993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E2BDE-6471-55F1-85D9-4B8F73CE9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8A882-1494-5872-FA7C-8BBD13367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265108-514E-0AD9-DB55-39D3E8403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1CFF4-BFD6-7805-BC29-A8076DA17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96D65-A4E8-8023-9F1B-67E041825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81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AD60D-0028-AAE3-2872-78B6DEE28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22664-D199-A291-DF8F-79F1CBCC69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6B90CD-6820-C679-418A-C21262B2C3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E545BC-4F5F-CCC9-C417-BB004C445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F17FF6-4066-72C3-F460-8FE991F05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6ECF0A-D467-FC39-13C4-E9E7FF67E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536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CAD12-1484-2089-FC56-01668F515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90F16-DD08-7EF5-9723-8B6DCE297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9D43DD-14BF-D5A0-1319-DACB457BEA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5BE92A-6FEF-9950-C361-9FA38F674A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DEF7B0-E585-D3F2-33E7-25D30EFEDE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109AAD-7DD3-9D8E-7AE6-99C3FE12B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473A60-0BD0-930C-1B1D-3FD112D18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07E8AD-1814-F64A-4384-D893F0686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295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10CCC-4225-D020-B47C-007E11034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E4C15A-E110-6791-B88F-A737DC8DE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235D13-3173-95FF-6A96-4DFCDCC1F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FDD16-B600-03B0-FB2F-03D9F7418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07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69B18D-2A97-55C6-43FB-5F409D454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29BA9C-36E7-68E0-E62A-B63B3EE97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59E3B6-F1F4-1A7D-488B-EC12A12B8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721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420E4-C8E6-D19F-47C2-E08B737C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EAE1E-E016-65E2-B89A-EF195EE5C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776A39-5133-AB61-3629-B810D6BF8E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F19A9-D7DB-3F7F-EFD9-6A401F2CC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48EB-1034-BBF4-59F1-AD2B82C9C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C51778-A960-2952-F892-5CE0983F0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716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12FCC-353D-FD2A-30B1-77E726756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D34C1D-C5B5-B520-60DF-FA2DD3C3CB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4E83CB-DF92-1856-615E-DE5912C1C6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887FA3-EC3B-1A59-1D2D-9E7D3B54F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699B21-7A6E-F997-BAB6-E7FDBC250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EE8B1A-F440-2028-4472-F38B9CEF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359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C4C18-25F9-D55D-ED4B-C033A589D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009F0-6049-31CB-5870-B7AF11A141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4F0EA-B6F7-487E-641C-8D572EC6C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B5F2C-7BD0-A2D5-D644-F811FA091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DEA3A-79CE-ACAF-CE1B-9F40467FF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994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8AD1B0-4AD6-7A36-6978-D20CE4A9F7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E68B4E-B2E2-F027-F3DD-52151B21A5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53F94-E74B-7691-FA39-8A45F93D0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A1906-D07D-6854-1D1F-8820D3C5B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5FE98-0660-6513-C1F5-9E820BFBF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014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7B43C2-AE2F-64EA-7A37-2143AACC4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78CBA1-4772-1D3D-D78F-6CC44F8E95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09AC0-D252-23C6-C0FE-EF883EBFE0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3B0538-910B-4C2C-8B2C-B90563A8F4CD}" type="datetimeFigureOut">
              <a:rPr lang="en-US" smtClean="0"/>
              <a:t>4/15/2024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0BF8C0-CB58-F344-E433-DCDB930912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ED5D8-84B8-0C1C-BFA8-7341A7BD5A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E4ED4B-46F0-4824-B198-9E9A6E0B4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168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2.png"/><Relationship Id="rId5" Type="http://schemas.openxmlformats.org/officeDocument/2006/relationships/image" Target="../media/image1.gif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7;p16" descr="Text&#10;&#10;Description automatically generated">
            <a:extLst>
              <a:ext uri="{FF2B5EF4-FFF2-40B4-BE49-F238E27FC236}">
                <a16:creationId xmlns:a16="http://schemas.microsoft.com/office/drawing/2014/main" id="{EE10C683-040A-6006-80DA-4B974DCA464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980138" y="6052043"/>
            <a:ext cx="1040914" cy="7156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7F45A7-98D3-048C-9C47-E8A22F3528CE}"/>
              </a:ext>
            </a:extLst>
          </p:cNvPr>
          <p:cNvSpPr/>
          <p:nvPr/>
        </p:nvSpPr>
        <p:spPr>
          <a:xfrm flipH="1">
            <a:off x="0" y="0"/>
            <a:ext cx="12191999" cy="882127"/>
          </a:xfrm>
          <a:prstGeom prst="rect">
            <a:avLst/>
          </a:prstGeom>
          <a:solidFill>
            <a:srgbClr val="007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E8E97A-A413-C9BD-033B-AA626CC08B2D}"/>
              </a:ext>
            </a:extLst>
          </p:cNvPr>
          <p:cNvSpPr txBox="1"/>
          <p:nvPr/>
        </p:nvSpPr>
        <p:spPr>
          <a:xfrm>
            <a:off x="-1" y="219240"/>
            <a:ext cx="12191998" cy="49244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Lato Black"/>
              </a:rPr>
              <a:t>April 3-6, 2024 Storm Video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007FA5-D898-3CAF-B916-9806FE63DFBC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-2298192" y="6327947"/>
            <a:ext cx="2743200" cy="365125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400" smtClean="0"/>
              <a:t>1</a:t>
            </a:fld>
            <a:endParaRPr lang="en-US" sz="1400" dirty="0"/>
          </a:p>
        </p:txBody>
      </p:sp>
      <p:pic>
        <p:nvPicPr>
          <p:cNvPr id="2" name="30A324B5">
            <a:hlinkClick r:id="" action="ppaction://media"/>
            <a:extLst>
              <a:ext uri="{FF2B5EF4-FFF2-40B4-BE49-F238E27FC236}">
                <a16:creationId xmlns:a16="http://schemas.microsoft.com/office/drawing/2014/main" id="{FE880201-5B4D-33DA-30B1-DC9116F1D15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98380" y="1015455"/>
            <a:ext cx="3083932" cy="54825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BC17869-A48A-ADDD-E6BA-F73F13D8E24E}"/>
              </a:ext>
            </a:extLst>
          </p:cNvPr>
          <p:cNvSpPr txBox="1"/>
          <p:nvPr/>
        </p:nvSpPr>
        <p:spPr>
          <a:xfrm>
            <a:off x="5913118" y="2240280"/>
            <a:ext cx="3769788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dirty="0"/>
              <a:t>Video of April 4 Storm Damage. </a:t>
            </a:r>
          </a:p>
          <a:p>
            <a:r>
              <a:rPr lang="en-US" dirty="0"/>
              <a:t>Area has cable in conduit underground which was not impacted.</a:t>
            </a:r>
          </a:p>
          <a:p>
            <a:pPr algn="ctr"/>
            <a:endParaRPr lang="en-US" dirty="0"/>
          </a:p>
          <a:p>
            <a:r>
              <a:rPr lang="en-US"/>
              <a:t>Press Play in PPT file to view </a:t>
            </a:r>
            <a:r>
              <a:rPr lang="en-US" dirty="0"/>
              <a:t>video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BFA449-A71E-61EF-83B1-57806851AF7A}"/>
              </a:ext>
            </a:extLst>
          </p:cNvPr>
          <p:cNvSpPr txBox="1"/>
          <p:nvPr/>
        </p:nvSpPr>
        <p:spPr>
          <a:xfrm>
            <a:off x="10149840" y="212143"/>
            <a:ext cx="1683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Exh</a:t>
            </a:r>
            <a:r>
              <a:rPr lang="en-US" sz="1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GMP-DM-KB-2</a:t>
            </a:r>
          </a:p>
        </p:txBody>
      </p:sp>
    </p:spTree>
    <p:extLst>
      <p:ext uri="{BB962C8B-B14F-4D97-AF65-F5344CB8AC3E}">
        <p14:creationId xmlns:p14="http://schemas.microsoft.com/office/powerpoint/2010/main" val="84468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Widescreen</PresentationFormat>
  <Paragraphs>7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Lato Black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2024-04-15T17:56:42Z</dcterms:created>
  <dcterms:modified xsi:type="dcterms:W3CDTF">2024-04-15T19:38:47Z</dcterms:modified>
</cp:coreProperties>
</file>