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mov" ContentType="video/quicktime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6"/>
  </p:notesMasterIdLst>
  <p:sldIdLst>
    <p:sldId id="261" r:id="rId2"/>
    <p:sldId id="263" r:id="rId3"/>
    <p:sldId id="264" r:id="rId4"/>
    <p:sldId id="262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150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A76EE8-C91A-431B-8CA3-83D0DE449568}" type="datetimeFigureOut">
              <a:rPr lang="en-US" smtClean="0"/>
              <a:t>4/15/2024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921267-C6AE-4C29-ACC4-BF439492FE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75546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/>
          </a:p>
        </p:txBody>
      </p:sp>
      <p:sp>
        <p:nvSpPr>
          <p:cNvPr id="172" name="Google Shape;172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/>
          </a:p>
        </p:txBody>
      </p:sp>
      <p:sp>
        <p:nvSpPr>
          <p:cNvPr id="172" name="Google Shape;172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51453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/>
          </a:p>
        </p:txBody>
      </p:sp>
      <p:sp>
        <p:nvSpPr>
          <p:cNvPr id="172" name="Google Shape;172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6069199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/>
          </a:p>
        </p:txBody>
      </p:sp>
      <p:sp>
        <p:nvSpPr>
          <p:cNvPr id="172" name="Google Shape;172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7631498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9E286F-A97A-2942-5675-29E9B5E990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4D3EC60-208C-630D-B610-7D293662B2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8C25BC-28BF-7572-08C6-F12A72C794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58F6D-91A5-4F0B-81CB-F0ACB444DA16}" type="datetimeFigureOut">
              <a:rPr lang="en-US" smtClean="0"/>
              <a:t>4/15/2024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F81595-71D2-A122-0746-D3C6F81574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09851A-DE45-0619-4620-37F87BE1AA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7E9D2-050A-4E43-B5F7-D8EA8D9F3C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18121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8CD848-6762-7E34-348F-F81FEB4211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54CB0C-6C06-A442-B55B-9F50C28778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BF0D71-0E6E-25FE-05D1-B363B4A49A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58F6D-91A5-4F0B-81CB-F0ACB444DA16}" type="datetimeFigureOut">
              <a:rPr lang="en-US" smtClean="0"/>
              <a:t>4/15/2024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AA9DC6-19B6-6A62-0EAF-5F19932A4C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C902A6-2029-AA82-3356-E427C1C2D1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7E9D2-050A-4E43-B5F7-D8EA8D9F3C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57091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A5E6C8-2C72-2914-C802-D826502E73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D64006-D00E-1A3B-AE3B-69ADE412B1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563442-9EC5-EEA3-616C-47DA31C289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58F6D-91A5-4F0B-81CB-F0ACB444DA16}" type="datetimeFigureOut">
              <a:rPr lang="en-US" smtClean="0"/>
              <a:t>4/15/2024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CB427A-B503-BC5E-BF07-C73B44E290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B36733-1E4F-D4D1-F51B-19A96BCF73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7E9D2-050A-4E43-B5F7-D8EA8D9F3C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70172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339AF8-8831-01F7-7258-7702B20BD6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849271-833A-2EB7-8B7C-395835C5C3D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2DD94B6-A7CE-A586-60D8-9097B4D26A7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C62346B-3FB7-BF81-C425-22968F0F29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58F6D-91A5-4F0B-81CB-F0ACB444DA16}" type="datetimeFigureOut">
              <a:rPr lang="en-US" smtClean="0"/>
              <a:t>4/15/2024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678F2F3-0AF7-6015-A3D2-3733331D8E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43B686-78A7-0F99-28D9-8C0ED190C1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7E9D2-050A-4E43-B5F7-D8EA8D9F3C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971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2724DE-C18F-ED47-FA4D-FD6A4D8C7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6533274-1DD5-7341-BF79-6E24D8828D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56AB943-5C20-D720-1E82-6970A6A10C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46EEC65-A951-AB93-5661-7D3AF9BD20F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54AE367-D392-5A90-8336-7072891D00D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6047209-CC0C-FCBC-C94E-464C7E15D6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58F6D-91A5-4F0B-81CB-F0ACB444DA16}" type="datetimeFigureOut">
              <a:rPr lang="en-US" smtClean="0"/>
              <a:t>4/15/2024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B2CC686-F34E-F8BD-87D6-C8BAC3C32A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CE3F6DB-F300-7B97-2A32-7B7E026A72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7E9D2-050A-4E43-B5F7-D8EA8D9F3C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14828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9E8A2F-8882-AC3D-6C51-1BCDCC146D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15F861-1719-CE67-C9FD-3FA00C7CBF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58F6D-91A5-4F0B-81CB-F0ACB444DA16}" type="datetimeFigureOut">
              <a:rPr lang="en-US" smtClean="0"/>
              <a:t>4/15/2024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D8312A3-CD38-5BD4-5DEA-C4E7FDE330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7A499F0-1D6D-24B5-E256-58F5D47397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7E9D2-050A-4E43-B5F7-D8EA8D9F3C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1203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0D585E1-2503-406C-8263-75F8659726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58F6D-91A5-4F0B-81CB-F0ACB444DA16}" type="datetimeFigureOut">
              <a:rPr lang="en-US" smtClean="0"/>
              <a:t>4/15/2024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41218E8-DF23-0309-2E26-AFA6D30970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840EE8-67E2-7B14-AE8F-BE486C7DF5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7E9D2-050A-4E43-B5F7-D8EA8D9F3C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73338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AE5A8C-34FC-03A4-2B04-8D739B073C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95F740-518A-E21D-16C7-8864C36CD5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67E862F-CDCC-D505-B72C-6924E72313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BB800E-916A-DCBE-C919-E7D39BFD4A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58F6D-91A5-4F0B-81CB-F0ACB444DA16}" type="datetimeFigureOut">
              <a:rPr lang="en-US" smtClean="0"/>
              <a:t>4/15/2024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EB99E0-CD18-7357-0CDF-9E494F44A3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E47BFB-9A4A-2FFF-4B73-A6CA57BB26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7E9D2-050A-4E43-B5F7-D8EA8D9F3C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11968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AEAB88-6919-5851-A4B2-64BCA08937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291B576-549E-A174-38B9-2952B0ED732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B12BBCE-7213-126B-FB8F-2DDBC82FCCA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82C7A8-8592-0B34-F72B-71F2BFF083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58F6D-91A5-4F0B-81CB-F0ACB444DA16}" type="datetimeFigureOut">
              <a:rPr lang="en-US" smtClean="0"/>
              <a:t>4/15/2024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AC49443-9028-B212-0F3B-276A215052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F0A61F8-3014-A09F-37FB-0D140DE9C0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7E9D2-050A-4E43-B5F7-D8EA8D9F3C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15078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578C4C-2425-4190-08A7-5745571C10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E41C209-B54A-24B4-50D8-14FEF0E57A8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E0D75A-247D-2AC5-0A9F-E701BCFDD1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58F6D-91A5-4F0B-81CB-F0ACB444DA16}" type="datetimeFigureOut">
              <a:rPr lang="en-US" smtClean="0"/>
              <a:t>4/15/2024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6A0A1B-31D3-2C4F-04E4-9751E78BA5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D4B402-CC04-D187-911E-7D761B7C8D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7E9D2-050A-4E43-B5F7-D8EA8D9F3C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91997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BEB73A8-F2FA-9659-6609-CD7E2A410F7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7406D41-E9E0-6500-85AF-EBF66CDDAC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9C0BF0-B6D3-608A-D725-B98AFAB6CA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58F6D-91A5-4F0B-81CB-F0ACB444DA16}" type="datetimeFigureOut">
              <a:rPr lang="en-US" smtClean="0"/>
              <a:t>4/15/2024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E181C3-C80A-0D12-8644-44081DF252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C624B8-F812-5F7D-0247-427B335BE2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7E9D2-050A-4E43-B5F7-D8EA8D9F3C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2702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50EF835-4578-D829-1E4C-64D7656ACD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1622E4-458A-99B0-2758-86F0576636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EC2EB3-64A3-5ED6-37D9-1B66F2DA41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8658F6D-91A5-4F0B-81CB-F0ACB444DA16}" type="datetimeFigureOut">
              <a:rPr lang="en-US" smtClean="0"/>
              <a:t>4/15/2024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A464B4-910F-3168-D760-8FB6A1EEA7C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758C8B-BFD8-B0CB-9E78-E017E8777A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137E9D2-050A-4E43-B5F7-D8EA8D9F3C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77988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ov"/><Relationship Id="rId1" Type="http://schemas.microsoft.com/office/2007/relationships/media" Target="../media/media1.mov"/><Relationship Id="rId6" Type="http://schemas.openxmlformats.org/officeDocument/2006/relationships/image" Target="../media/image5.png"/><Relationship Id="rId5" Type="http://schemas.openxmlformats.org/officeDocument/2006/relationships/image" Target="../media/image2.gif"/><Relationship Id="rId4" Type="http://schemas.openxmlformats.org/officeDocument/2006/relationships/notesSlide" Target="../notesSlides/notesSlide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construction vehicle on a road&#10;&#10;Description automatically generated">
            <a:extLst>
              <a:ext uri="{FF2B5EF4-FFF2-40B4-BE49-F238E27FC236}">
                <a16:creationId xmlns:a16="http://schemas.microsoft.com/office/drawing/2014/main" id="{9328334C-F825-D530-CF35-97EF54CB21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6822" y="754111"/>
            <a:ext cx="8727650" cy="6567078"/>
          </a:xfrm>
          <a:prstGeom prst="rect">
            <a:avLst/>
          </a:prstGeom>
        </p:spPr>
      </p:pic>
      <p:pic>
        <p:nvPicPr>
          <p:cNvPr id="4" name="Google Shape;137;p16" descr="Text&#10;&#10;Description automatically generated">
            <a:extLst>
              <a:ext uri="{FF2B5EF4-FFF2-40B4-BE49-F238E27FC236}">
                <a16:creationId xmlns:a16="http://schemas.microsoft.com/office/drawing/2014/main" id="{EE10C683-040A-6006-80DA-4B974DCA464B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980138" y="6052043"/>
            <a:ext cx="1040914" cy="715627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47F45A7-98D3-048C-9C47-E8A22F3528CE}"/>
              </a:ext>
            </a:extLst>
          </p:cNvPr>
          <p:cNvSpPr/>
          <p:nvPr/>
        </p:nvSpPr>
        <p:spPr>
          <a:xfrm flipH="1">
            <a:off x="0" y="0"/>
            <a:ext cx="12191999" cy="882127"/>
          </a:xfrm>
          <a:prstGeom prst="rect">
            <a:avLst/>
          </a:prstGeom>
          <a:solidFill>
            <a:srgbClr val="0073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9E8E97A-A413-C9BD-033B-AA626CC08B2D}"/>
              </a:ext>
            </a:extLst>
          </p:cNvPr>
          <p:cNvSpPr txBox="1"/>
          <p:nvPr/>
        </p:nvSpPr>
        <p:spPr>
          <a:xfrm>
            <a:off x="-1" y="219240"/>
            <a:ext cx="12191998" cy="492443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Lato Black"/>
              </a:rPr>
              <a:t>Zero Outages Initiative – Undergrounding Equipment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A007FA5-D898-3CAF-B916-9806FE63DFBC}"/>
              </a:ext>
            </a:extLst>
          </p:cNvPr>
          <p:cNvSpPr>
            <a:spLocks noGrp="1"/>
          </p:cNvSpPr>
          <p:nvPr>
            <p:ph type="sldNum" idx="12"/>
          </p:nvPr>
        </p:nvSpPr>
        <p:spPr>
          <a:xfrm>
            <a:off x="-2298192" y="6327947"/>
            <a:ext cx="2743200" cy="365125"/>
          </a:xfrm>
        </p:spPr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400" smtClean="0"/>
              <a:t>1</a:t>
            </a:fld>
            <a:endParaRPr lang="en-US" sz="1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FAD86F6-23AD-6CE6-50CB-3E9F8EB64FA1}"/>
              </a:ext>
            </a:extLst>
          </p:cNvPr>
          <p:cNvSpPr txBox="1"/>
          <p:nvPr/>
        </p:nvSpPr>
        <p:spPr>
          <a:xfrm>
            <a:off x="10492966" y="90330"/>
            <a:ext cx="141862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Exh</a:t>
            </a:r>
            <a:r>
              <a:rPr lang="en-US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GMP-MB-16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oogle Shape;137;p16" descr="Text&#10;&#10;Description automatically generated">
            <a:extLst>
              <a:ext uri="{FF2B5EF4-FFF2-40B4-BE49-F238E27FC236}">
                <a16:creationId xmlns:a16="http://schemas.microsoft.com/office/drawing/2014/main" id="{EE10C683-040A-6006-80DA-4B974DCA464B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980138" y="6052043"/>
            <a:ext cx="1040914" cy="715627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47F45A7-98D3-048C-9C47-E8A22F3528CE}"/>
              </a:ext>
            </a:extLst>
          </p:cNvPr>
          <p:cNvSpPr/>
          <p:nvPr/>
        </p:nvSpPr>
        <p:spPr>
          <a:xfrm flipH="1">
            <a:off x="0" y="0"/>
            <a:ext cx="12191999" cy="882127"/>
          </a:xfrm>
          <a:prstGeom prst="rect">
            <a:avLst/>
          </a:prstGeom>
          <a:solidFill>
            <a:srgbClr val="0073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9E8E97A-A413-C9BD-033B-AA626CC08B2D}"/>
              </a:ext>
            </a:extLst>
          </p:cNvPr>
          <p:cNvSpPr txBox="1"/>
          <p:nvPr/>
        </p:nvSpPr>
        <p:spPr>
          <a:xfrm>
            <a:off x="-1" y="219240"/>
            <a:ext cx="12191998" cy="492443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Lato Black"/>
              </a:rPr>
              <a:t>Zero Outages Initiative – Undergrounding Equipment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A007FA5-D898-3CAF-B916-9806FE63DFBC}"/>
              </a:ext>
            </a:extLst>
          </p:cNvPr>
          <p:cNvSpPr>
            <a:spLocks noGrp="1"/>
          </p:cNvSpPr>
          <p:nvPr>
            <p:ph type="sldNum" idx="12"/>
          </p:nvPr>
        </p:nvSpPr>
        <p:spPr>
          <a:xfrm>
            <a:off x="-2298192" y="6327947"/>
            <a:ext cx="2743200" cy="365125"/>
          </a:xfrm>
        </p:spPr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400" smtClean="0"/>
              <a:t>2</a:t>
            </a:fld>
            <a:endParaRPr lang="en-US" sz="1400" dirty="0"/>
          </a:p>
        </p:txBody>
      </p:sp>
      <p:pic>
        <p:nvPicPr>
          <p:cNvPr id="9" name="Picture 8" descr="A large machine in the woods&#10;&#10;Description automatically generated">
            <a:extLst>
              <a:ext uri="{FF2B5EF4-FFF2-40B4-BE49-F238E27FC236}">
                <a16:creationId xmlns:a16="http://schemas.microsoft.com/office/drawing/2014/main" id="{7EDE74EF-FACD-B5C3-7AEA-2BFDD1BAFDD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2998" y="1101367"/>
            <a:ext cx="7365999" cy="5524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89431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oogle Shape;137;p16" descr="Text&#10;&#10;Description automatically generated">
            <a:extLst>
              <a:ext uri="{FF2B5EF4-FFF2-40B4-BE49-F238E27FC236}">
                <a16:creationId xmlns:a16="http://schemas.microsoft.com/office/drawing/2014/main" id="{EE10C683-040A-6006-80DA-4B974DCA464B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980138" y="6052043"/>
            <a:ext cx="1040914" cy="715627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47F45A7-98D3-048C-9C47-E8A22F3528CE}"/>
              </a:ext>
            </a:extLst>
          </p:cNvPr>
          <p:cNvSpPr/>
          <p:nvPr/>
        </p:nvSpPr>
        <p:spPr>
          <a:xfrm flipH="1">
            <a:off x="0" y="0"/>
            <a:ext cx="12191999" cy="882127"/>
          </a:xfrm>
          <a:prstGeom prst="rect">
            <a:avLst/>
          </a:prstGeom>
          <a:solidFill>
            <a:srgbClr val="0073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9E8E97A-A413-C9BD-033B-AA626CC08B2D}"/>
              </a:ext>
            </a:extLst>
          </p:cNvPr>
          <p:cNvSpPr txBox="1"/>
          <p:nvPr/>
        </p:nvSpPr>
        <p:spPr>
          <a:xfrm>
            <a:off x="-1" y="219240"/>
            <a:ext cx="12191998" cy="492443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Lato Black"/>
              </a:rPr>
              <a:t>Zero Outages Initiative – Undergrounding Equipment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A007FA5-D898-3CAF-B916-9806FE63DFBC}"/>
              </a:ext>
            </a:extLst>
          </p:cNvPr>
          <p:cNvSpPr>
            <a:spLocks noGrp="1"/>
          </p:cNvSpPr>
          <p:nvPr>
            <p:ph type="sldNum" idx="12"/>
          </p:nvPr>
        </p:nvSpPr>
        <p:spPr>
          <a:xfrm>
            <a:off x="-2298192" y="6327947"/>
            <a:ext cx="2743200" cy="365125"/>
          </a:xfrm>
        </p:spPr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400" smtClean="0"/>
              <a:t>3</a:t>
            </a:fld>
            <a:endParaRPr lang="en-US" sz="1400" dirty="0"/>
          </a:p>
        </p:txBody>
      </p:sp>
      <p:pic>
        <p:nvPicPr>
          <p:cNvPr id="9" name="Picture 8" descr="A large orange bulldozer in the woods&#10;&#10;Description automatically generated">
            <a:extLst>
              <a:ext uri="{FF2B5EF4-FFF2-40B4-BE49-F238E27FC236}">
                <a16:creationId xmlns:a16="http://schemas.microsoft.com/office/drawing/2014/main" id="{5C49097D-2369-AD00-7E59-035303B9F5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9675" y="1101367"/>
            <a:ext cx="7232650" cy="5424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175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oogle Shape;137;p16" descr="Text&#10;&#10;Description automatically generated">
            <a:extLst>
              <a:ext uri="{FF2B5EF4-FFF2-40B4-BE49-F238E27FC236}">
                <a16:creationId xmlns:a16="http://schemas.microsoft.com/office/drawing/2014/main" id="{EE10C683-040A-6006-80DA-4B974DCA464B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980138" y="6052043"/>
            <a:ext cx="1040914" cy="715627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47F45A7-98D3-048C-9C47-E8A22F3528CE}"/>
              </a:ext>
            </a:extLst>
          </p:cNvPr>
          <p:cNvSpPr/>
          <p:nvPr/>
        </p:nvSpPr>
        <p:spPr>
          <a:xfrm flipH="1">
            <a:off x="0" y="0"/>
            <a:ext cx="12191999" cy="882127"/>
          </a:xfrm>
          <a:prstGeom prst="rect">
            <a:avLst/>
          </a:prstGeom>
          <a:solidFill>
            <a:srgbClr val="0073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9E8E97A-A413-C9BD-033B-AA626CC08B2D}"/>
              </a:ext>
            </a:extLst>
          </p:cNvPr>
          <p:cNvSpPr txBox="1"/>
          <p:nvPr/>
        </p:nvSpPr>
        <p:spPr>
          <a:xfrm>
            <a:off x="-1" y="219240"/>
            <a:ext cx="12191998" cy="492443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Lato Black"/>
              </a:rPr>
              <a:t>Zero Outages Initiative – Undergrounding Equipment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5" name="IMG_3218">
            <a:hlinkClick r:id="" action="ppaction://media"/>
            <a:extLst>
              <a:ext uri="{FF2B5EF4-FFF2-40B4-BE49-F238E27FC236}">
                <a16:creationId xmlns:a16="http://schemas.microsoft.com/office/drawing/2014/main" id="{CF81EEBB-F813-F844-8339-E7A98EEACAC4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736592" y="1051559"/>
            <a:ext cx="2834640" cy="5039361"/>
          </a:xfrm>
          <a:prstGeom prst="rect">
            <a:avLst/>
          </a:prstGeom>
        </p:spPr>
      </p:pic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A007FA5-D898-3CAF-B916-9806FE63DFBC}"/>
              </a:ext>
            </a:extLst>
          </p:cNvPr>
          <p:cNvSpPr>
            <a:spLocks noGrp="1"/>
          </p:cNvSpPr>
          <p:nvPr>
            <p:ph type="sldNum" idx="12"/>
          </p:nvPr>
        </p:nvSpPr>
        <p:spPr>
          <a:xfrm>
            <a:off x="-2298192" y="6327947"/>
            <a:ext cx="2743200" cy="365125"/>
          </a:xfrm>
        </p:spPr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400" smtClean="0"/>
              <a:t>4</a:t>
            </a:fld>
            <a:endParaRPr lang="en-US" sz="1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DB07124-7DCA-550E-87B8-7FF76DB8FA48}"/>
              </a:ext>
            </a:extLst>
          </p:cNvPr>
          <p:cNvSpPr txBox="1"/>
          <p:nvPr/>
        </p:nvSpPr>
        <p:spPr>
          <a:xfrm>
            <a:off x="4242816" y="6269428"/>
            <a:ext cx="41461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Press play for video in electronic PPT file</a:t>
            </a:r>
          </a:p>
        </p:txBody>
      </p:sp>
    </p:spTree>
    <p:extLst>
      <p:ext uri="{BB962C8B-B14F-4D97-AF65-F5344CB8AC3E}">
        <p14:creationId xmlns:p14="http://schemas.microsoft.com/office/powerpoint/2010/main" val="217872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 fullScrn="1"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39</Words>
  <Application>Microsoft Office PowerPoint</Application>
  <PresentationFormat>Widescreen</PresentationFormat>
  <Paragraphs>10</Paragraphs>
  <Slides>4</Slides>
  <Notes>4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Aptos</vt:lpstr>
      <vt:lpstr>Aptos Display</vt:lpstr>
      <vt:lpstr>Arial</vt:lpstr>
      <vt:lpstr>Lato Black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2024-04-15T16:06:02Z</dcterms:created>
  <dcterms:modified xsi:type="dcterms:W3CDTF">2024-04-15T16:19:38Z</dcterms:modified>
</cp:coreProperties>
</file>